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6"/>
  </p:notesMasterIdLst>
  <p:sldIdLst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458AA7-2119-4070-8FEA-97BD499EF7E4}" v="3" dt="2019-03-06T09:41:33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3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413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9971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273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24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1674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7799717" y="3732362"/>
            <a:ext cx="36863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cs-CZ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8030240" y="4809580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or: John Doe</a:t>
            </a:r>
            <a:endParaRPr lang="en-GB" sz="14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340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kind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649288" y="1946276"/>
            <a:ext cx="10883900" cy="2185777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50" y="4968305"/>
            <a:ext cx="5083202" cy="112973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97557" y="4383530"/>
            <a:ext cx="9186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 </a:t>
            </a:r>
            <a:r>
              <a:rPr lang="cs-CZ" sz="1600" i="1" dirty="0"/>
              <a:t>Support </a:t>
            </a:r>
            <a:r>
              <a:rPr lang="cs-CZ" sz="1600" i="1" dirty="0" err="1" smtClean="0"/>
              <a:t>of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the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Operational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Programme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Research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and </a:t>
            </a:r>
            <a:r>
              <a:rPr lang="cs-CZ" sz="1600" i="1" dirty="0" err="1" smtClean="0"/>
              <a:t>Education</a:t>
            </a:r>
            <a:r>
              <a:rPr lang="cs-CZ" sz="1600" i="1" dirty="0" smtClean="0"/>
              <a:t> – </a:t>
            </a:r>
            <a:r>
              <a:rPr lang="cs-CZ" sz="1600" i="1" dirty="0" err="1" smtClean="0"/>
              <a:t>European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Regional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Fund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project</a:t>
            </a:r>
            <a:r>
              <a:rPr lang="cs-CZ" sz="1600" i="1" dirty="0" smtClean="0"/>
              <a:t> no. </a:t>
            </a:r>
            <a:r>
              <a:rPr lang="cs-CZ" sz="1600" i="1" dirty="0"/>
              <a:t>CZ.02.1.01/0.0/0.0/15_003/0000416.</a:t>
            </a:r>
          </a:p>
        </p:txBody>
      </p:sp>
    </p:spTree>
    <p:extLst>
      <p:ext uri="{BB962C8B-B14F-4D97-AF65-F5344CB8AC3E}">
        <p14:creationId xmlns:p14="http://schemas.microsoft.com/office/powerpoint/2010/main" val="45858743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884DB034-EDC5-4943-8A10-DAF3DC79122E}" vid="{ECE1ABC6-527F-4BF6-BBA4-B961C2D167CC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50</TotalTime>
  <Words>39</Words>
  <Application>Microsoft Office PowerPoint</Application>
  <PresentationFormat>Širokoúhlá obrazovka</PresentationFormat>
  <Paragraphs>14</Paragraphs>
  <Slides>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Theme1</vt:lpstr>
      <vt:lpstr>Custom Design</vt:lpstr>
      <vt:lpstr>Prezentace aplikace PowerPoint</vt:lpstr>
      <vt:lpstr>Prezentace aplikace PowerPoint</vt:lpstr>
      <vt:lpstr>Thank you for your kind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7</cp:revision>
  <dcterms:created xsi:type="dcterms:W3CDTF">2019-03-06T08:57:12Z</dcterms:created>
  <dcterms:modified xsi:type="dcterms:W3CDTF">2019-10-17T12:30:49Z</dcterms:modified>
</cp:coreProperties>
</file>