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3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3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101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26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53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9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28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2309956" y="5117357"/>
            <a:ext cx="757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resentation</a:t>
            </a:r>
            <a:r>
              <a:rPr lang="cs-CZ" sz="3200" dirty="0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effectLst>
                <a:outerShdw dist="25400" dir="5400000" algn="t" rotWithShape="0">
                  <a:prstClr val="black">
                    <a:alpha val="4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4483346" y="5702132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09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</a:t>
            </a:r>
            <a:r>
              <a:rPr lang="cs-CZ" sz="1600" i="1" dirty="0"/>
              <a:t>CZ.02.1.01/0.0/0.0/15_003/0000416.</a:t>
            </a:r>
          </a:p>
        </p:txBody>
      </p:sp>
    </p:spTree>
    <p:extLst>
      <p:ext uri="{BB962C8B-B14F-4D97-AF65-F5344CB8AC3E}">
        <p14:creationId xmlns:p14="http://schemas.microsoft.com/office/powerpoint/2010/main" val="173012568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48</TotalTime>
  <Words>38</Words>
  <Application>Microsoft Office PowerPoint</Application>
  <PresentationFormat>Širokoúhlá obrazovka</PresentationFormat>
  <Paragraphs>12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7</cp:revision>
  <dcterms:created xsi:type="dcterms:W3CDTF">2019-03-06T08:57:12Z</dcterms:created>
  <dcterms:modified xsi:type="dcterms:W3CDTF">2019-10-17T12:30:33Z</dcterms:modified>
</cp:coreProperties>
</file>