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3" r:id="rId2"/>
  </p:sldMasterIdLst>
  <p:notesMasterIdLst>
    <p:notesMasterId r:id="rId6"/>
  </p:notesMasterIdLst>
  <p:sldIdLst>
    <p:sldId id="262" r:id="rId3"/>
    <p:sldId id="263" r:id="rId4"/>
    <p:sldId id="264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2FAD"/>
    <a:srgbClr val="054C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E458AA7-2119-4070-8FEA-97BD499EF7E4}" v="3" dt="2019-03-06T09:41:33.45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 varScale="1">
        <p:scale>
          <a:sx n="63" d="100"/>
          <a:sy n="63" d="100"/>
        </p:scale>
        <p:origin x="39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microsoft.com/office/2015/10/relationships/revisionInfo" Target="revisionInfo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1D9763-BFB7-4991-905D-3238AD5D09D9}" type="datetimeFigureOut">
              <a:rPr lang="en-GB" smtClean="0"/>
              <a:t>17/10/2019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F37EF9-7283-4FBF-BF10-5611DC9041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48685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F37EF9-7283-4FBF-BF10-5611DC90411F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34796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7"/>
          <p:cNvSpPr>
            <a:spLocks noGrp="1"/>
          </p:cNvSpPr>
          <p:nvPr>
            <p:ph type="title" hasCustomPrompt="1"/>
          </p:nvPr>
        </p:nvSpPr>
        <p:spPr>
          <a:xfrm>
            <a:off x="648730" y="1408670"/>
            <a:ext cx="10884242" cy="3236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r>
              <a:rPr lang="en-US" dirty="0" smtClean="0"/>
              <a:t>Nadpis</a:t>
            </a:r>
            <a:endParaRPr lang="en-GB" dirty="0"/>
          </a:p>
        </p:txBody>
      </p:sp>
      <p:sp>
        <p:nvSpPr>
          <p:cNvPr id="8" name="Slide Number Placeholder 18"/>
          <p:cNvSpPr>
            <a:spLocks noGrp="1"/>
          </p:cNvSpPr>
          <p:nvPr>
            <p:ph type="sldNum" sz="quarter" idx="4"/>
          </p:nvPr>
        </p:nvSpPr>
        <p:spPr>
          <a:xfrm>
            <a:off x="8789772" y="62097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8013507-A08C-415D-B1F4-8A622EA8831E}" type="slidenum">
              <a:rPr lang="en-GB" smtClean="0"/>
              <a:t>‹#›</a:t>
            </a:fld>
            <a:endParaRPr lang="en-GB"/>
          </a:p>
        </p:txBody>
      </p:sp>
      <p:sp>
        <p:nvSpPr>
          <p:cNvPr id="9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649288" y="1946275"/>
            <a:ext cx="10883900" cy="3960813"/>
          </a:xfrm>
          <a:prstGeom prst="rect">
            <a:avLst/>
          </a:prstGeom>
        </p:spPr>
        <p:txBody>
          <a:bodyPr/>
          <a:lstStyle>
            <a:lvl2pPr>
              <a:defRPr sz="15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3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2812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17"/>
          <p:cNvSpPr>
            <a:spLocks noGrp="1"/>
          </p:cNvSpPr>
          <p:nvPr>
            <p:ph type="title" hasCustomPrompt="1"/>
          </p:nvPr>
        </p:nvSpPr>
        <p:spPr>
          <a:xfrm>
            <a:off x="648730" y="1408670"/>
            <a:ext cx="10884242" cy="3236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r>
              <a:rPr lang="en-US" dirty="0" smtClean="0"/>
              <a:t>Nadpis</a:t>
            </a:r>
            <a:endParaRPr lang="en-GB" dirty="0"/>
          </a:p>
        </p:txBody>
      </p:sp>
      <p:sp>
        <p:nvSpPr>
          <p:cNvPr id="7" name="Slide Number Placeholder 18"/>
          <p:cNvSpPr>
            <a:spLocks noGrp="1"/>
          </p:cNvSpPr>
          <p:nvPr>
            <p:ph type="sldNum" sz="quarter" idx="4"/>
          </p:nvPr>
        </p:nvSpPr>
        <p:spPr>
          <a:xfrm>
            <a:off x="8789772" y="62097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0C114DC-F232-42C6-B9F3-5705E6A19F62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649288" y="1946275"/>
            <a:ext cx="10883900" cy="3960813"/>
          </a:xfrm>
          <a:prstGeom prst="rect">
            <a:avLst/>
          </a:prstGeom>
        </p:spPr>
        <p:txBody>
          <a:bodyPr/>
          <a:lstStyle>
            <a:lvl2pPr>
              <a:defRPr sz="15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3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2099332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48977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E548BCF-34C4-4663-9605-A410D3F38BF4}"/>
              </a:ext>
            </a:extLst>
          </p:cNvPr>
          <p:cNvCxnSpPr/>
          <p:nvPr/>
        </p:nvCxnSpPr>
        <p:spPr>
          <a:xfrm>
            <a:off x="580127" y="6142008"/>
            <a:ext cx="11031747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le Placeholder 17"/>
          <p:cNvSpPr>
            <a:spLocks noGrp="1"/>
          </p:cNvSpPr>
          <p:nvPr>
            <p:ph type="title"/>
          </p:nvPr>
        </p:nvSpPr>
        <p:spPr>
          <a:xfrm>
            <a:off x="648730" y="1408670"/>
            <a:ext cx="10884242" cy="3236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4"/>
          </p:nvPr>
        </p:nvSpPr>
        <p:spPr>
          <a:xfrm>
            <a:off x="8789772" y="62097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8013507-A08C-415D-B1F4-8A622EA883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59000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5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5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700" kern="1200">
          <a:solidFill>
            <a:schemeClr val="tx1">
              <a:lumMod val="50000"/>
              <a:lumOff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82047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773910FA-D496-4DCE-9C30-A1341CD64BD0}"/>
              </a:ext>
            </a:extLst>
          </p:cNvPr>
          <p:cNvSpPr txBox="1"/>
          <p:nvPr/>
        </p:nvSpPr>
        <p:spPr>
          <a:xfrm>
            <a:off x="7799717" y="3732362"/>
            <a:ext cx="368635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2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Presentation</a:t>
            </a:r>
            <a:endParaRPr lang="cs-CZ" sz="3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cs-CZ" sz="32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</a:t>
            </a:r>
            <a:endParaRPr lang="en-GB" sz="3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C965BD8-0588-4CCE-A15B-AABD1066E4FE}"/>
              </a:ext>
            </a:extLst>
          </p:cNvPr>
          <p:cNvSpPr txBox="1"/>
          <p:nvPr/>
        </p:nvSpPr>
        <p:spPr>
          <a:xfrm>
            <a:off x="8030240" y="4809580"/>
            <a:ext cx="3225308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 err="1" smtClean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</a:t>
            </a:r>
            <a:r>
              <a:rPr lang="cs-CZ" sz="1400" dirty="0" smtClean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sz="1400" dirty="0" smtClean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or: John Doe</a:t>
            </a:r>
            <a:endParaRPr lang="en-GB" sz="1400" dirty="0">
              <a:solidFill>
                <a:schemeClr val="bg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27947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8013507-A08C-415D-B1F4-8A622EA8831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74636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err="1" smtClean="0"/>
              <a:t>Thank</a:t>
            </a:r>
            <a:r>
              <a:rPr lang="cs-CZ" dirty="0" smtClean="0"/>
              <a:t> </a:t>
            </a:r>
            <a:r>
              <a:rPr lang="cs-CZ" dirty="0" err="1" smtClean="0"/>
              <a:t>you</a:t>
            </a:r>
            <a:r>
              <a:rPr lang="cs-CZ" dirty="0" smtClean="0"/>
              <a:t> </a:t>
            </a:r>
            <a:r>
              <a:rPr lang="cs-CZ" dirty="0" err="1" smtClean="0"/>
              <a:t>for</a:t>
            </a:r>
            <a:r>
              <a:rPr lang="cs-CZ" dirty="0" smtClean="0"/>
              <a:t> </a:t>
            </a:r>
            <a:r>
              <a:rPr lang="cs-CZ" dirty="0" err="1" smtClean="0"/>
              <a:t>your</a:t>
            </a:r>
            <a:r>
              <a:rPr lang="cs-CZ" dirty="0" smtClean="0"/>
              <a:t> </a:t>
            </a:r>
            <a:r>
              <a:rPr lang="cs-CZ" dirty="0" err="1" smtClean="0"/>
              <a:t>kind</a:t>
            </a:r>
            <a:r>
              <a:rPr lang="cs-CZ" dirty="0" smtClean="0"/>
              <a:t> </a:t>
            </a:r>
            <a:r>
              <a:rPr lang="cs-CZ" dirty="0" err="1" smtClean="0"/>
              <a:t>attention</a:t>
            </a:r>
            <a:endParaRPr lang="cs-CZ" dirty="0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0C114DC-F232-42C6-B9F3-5705E6A19F62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quarter" idx="10"/>
          </p:nvPr>
        </p:nvSpPr>
        <p:spPr>
          <a:xfrm>
            <a:off x="649288" y="1946276"/>
            <a:ext cx="10883900" cy="2185777"/>
          </a:xfrm>
        </p:spPr>
        <p:txBody>
          <a:bodyPr/>
          <a:lstStyle/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pPr marL="0" indent="0">
              <a:buNone/>
            </a:pPr>
            <a:endParaRPr lang="cs-CZ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250" y="4968305"/>
            <a:ext cx="5083202" cy="1129733"/>
          </a:xfrm>
          <a:prstGeom prst="rect">
            <a:avLst/>
          </a:prstGeom>
        </p:spPr>
      </p:pic>
      <p:sp>
        <p:nvSpPr>
          <p:cNvPr id="6" name="TextovéPole 5"/>
          <p:cNvSpPr txBox="1"/>
          <p:nvPr/>
        </p:nvSpPr>
        <p:spPr>
          <a:xfrm>
            <a:off x="1497557" y="4383530"/>
            <a:ext cx="91865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200" dirty="0" smtClean="0"/>
              <a:t> </a:t>
            </a:r>
            <a:r>
              <a:rPr lang="cs-CZ" sz="1600" i="1" dirty="0"/>
              <a:t>Support </a:t>
            </a:r>
            <a:r>
              <a:rPr lang="cs-CZ" sz="1600" i="1" dirty="0" err="1" smtClean="0"/>
              <a:t>of</a:t>
            </a:r>
            <a:r>
              <a:rPr lang="cs-CZ" sz="1600" i="1" dirty="0" smtClean="0"/>
              <a:t> </a:t>
            </a:r>
            <a:r>
              <a:rPr lang="cs-CZ" sz="1600" i="1" dirty="0" err="1" smtClean="0"/>
              <a:t>the</a:t>
            </a:r>
            <a:r>
              <a:rPr lang="cs-CZ" sz="1600" i="1" dirty="0" smtClean="0"/>
              <a:t> </a:t>
            </a:r>
            <a:r>
              <a:rPr lang="cs-CZ" sz="1600" i="1" dirty="0" err="1" smtClean="0"/>
              <a:t>Operational</a:t>
            </a:r>
            <a:r>
              <a:rPr lang="cs-CZ" sz="1600" i="1" dirty="0" smtClean="0"/>
              <a:t> </a:t>
            </a:r>
            <a:r>
              <a:rPr lang="cs-CZ" sz="1600" i="1" dirty="0" err="1" smtClean="0"/>
              <a:t>Programme</a:t>
            </a:r>
            <a:r>
              <a:rPr lang="cs-CZ" sz="1600" i="1" dirty="0" smtClean="0"/>
              <a:t> </a:t>
            </a:r>
            <a:r>
              <a:rPr lang="cs-CZ" sz="1600" i="1" dirty="0" err="1" smtClean="0"/>
              <a:t>Research</a:t>
            </a:r>
            <a:r>
              <a:rPr lang="cs-CZ" sz="1600" i="1" dirty="0"/>
              <a:t>, </a:t>
            </a:r>
            <a:r>
              <a:rPr lang="cs-CZ" sz="1600" i="1" dirty="0" smtClean="0"/>
              <a:t> </a:t>
            </a:r>
            <a:r>
              <a:rPr lang="cs-CZ" sz="1600" i="1" dirty="0" err="1" smtClean="0"/>
              <a:t>Development</a:t>
            </a:r>
            <a:r>
              <a:rPr lang="cs-CZ" sz="1600" i="1" dirty="0" smtClean="0"/>
              <a:t> and </a:t>
            </a:r>
            <a:r>
              <a:rPr lang="cs-CZ" sz="1600" i="1" dirty="0" err="1" smtClean="0"/>
              <a:t>Education</a:t>
            </a:r>
            <a:r>
              <a:rPr lang="cs-CZ" sz="1600" i="1" dirty="0" smtClean="0"/>
              <a:t> – </a:t>
            </a:r>
            <a:r>
              <a:rPr lang="cs-CZ" sz="1600" i="1" dirty="0" err="1" smtClean="0"/>
              <a:t>European</a:t>
            </a:r>
            <a:r>
              <a:rPr lang="cs-CZ" sz="1600" i="1" dirty="0" smtClean="0"/>
              <a:t> </a:t>
            </a:r>
            <a:r>
              <a:rPr lang="cs-CZ" sz="1600" i="1" dirty="0" err="1" smtClean="0"/>
              <a:t>Regional</a:t>
            </a:r>
            <a:r>
              <a:rPr lang="cs-CZ" sz="1600" i="1" dirty="0" smtClean="0"/>
              <a:t> </a:t>
            </a:r>
            <a:r>
              <a:rPr lang="cs-CZ" sz="1600" i="1" dirty="0" err="1" smtClean="0"/>
              <a:t>Development</a:t>
            </a:r>
            <a:r>
              <a:rPr lang="cs-CZ" sz="1600" i="1" dirty="0" smtClean="0"/>
              <a:t> </a:t>
            </a:r>
            <a:r>
              <a:rPr lang="cs-CZ" sz="1600" i="1" dirty="0" err="1" smtClean="0"/>
              <a:t>Fund</a:t>
            </a:r>
            <a:r>
              <a:rPr lang="cs-CZ" sz="1600" i="1" dirty="0"/>
              <a:t>, </a:t>
            </a:r>
            <a:r>
              <a:rPr lang="cs-CZ" sz="1600" i="1" dirty="0" smtClean="0"/>
              <a:t> </a:t>
            </a:r>
            <a:r>
              <a:rPr lang="cs-CZ" sz="1600" i="1" dirty="0" err="1" smtClean="0"/>
              <a:t>project</a:t>
            </a:r>
            <a:r>
              <a:rPr lang="cs-CZ" sz="1600" i="1" dirty="0" smtClean="0"/>
              <a:t> no. </a:t>
            </a:r>
            <a:r>
              <a:rPr lang="cs-CZ" sz="1600" i="1" dirty="0"/>
              <a:t>CZ.02.1.01/0.0/0.0/15_003/0000416.</a:t>
            </a:r>
          </a:p>
        </p:txBody>
      </p:sp>
    </p:spTree>
    <p:extLst>
      <p:ext uri="{BB962C8B-B14F-4D97-AF65-F5344CB8AC3E}">
        <p14:creationId xmlns:p14="http://schemas.microsoft.com/office/powerpoint/2010/main" val="76636898"/>
      </p:ext>
    </p:extLst>
  </p:cSld>
  <p:clrMapOvr>
    <a:masterClrMapping/>
  </p:clrMapOvr>
</p:sld>
</file>

<file path=ppt/theme/theme1.xml><?xml version="1.0" encoding="utf-8"?>
<a:theme xmlns:a="http://schemas.openxmlformats.org/drawingml/2006/main" name="Theme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1" id="{54FC4C04-DB91-42F3-943E-06A91E4BB967}" vid="{D2863094-8B86-4A69-AEBD-3673E58D21EE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47</TotalTime>
  <Words>39</Words>
  <Application>Microsoft Office PowerPoint</Application>
  <PresentationFormat>Širokoúhlá obrazovka</PresentationFormat>
  <Paragraphs>14</Paragraphs>
  <Slides>3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2</vt:i4>
      </vt:variant>
      <vt:variant>
        <vt:lpstr>Nadpisy snímků</vt:lpstr>
      </vt:variant>
      <vt:variant>
        <vt:i4>3</vt:i4>
      </vt:variant>
    </vt:vector>
  </HeadingPairs>
  <TitlesOfParts>
    <vt:vector size="7" baseType="lpstr">
      <vt:lpstr>Arial</vt:lpstr>
      <vt:lpstr>Calibri</vt:lpstr>
      <vt:lpstr>Theme1</vt:lpstr>
      <vt:lpstr>Custom Design</vt:lpstr>
      <vt:lpstr>Prezentace aplikace PowerPoint</vt:lpstr>
      <vt:lpstr>Prezentace aplikace PowerPoint</vt:lpstr>
      <vt:lpstr>Thank you for your kind attention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Zoran Kerkez</dc:creator>
  <cp:lastModifiedBy>Mgr. Andrea Nogová</cp:lastModifiedBy>
  <cp:revision>6</cp:revision>
  <dcterms:created xsi:type="dcterms:W3CDTF">2019-03-06T08:57:12Z</dcterms:created>
  <dcterms:modified xsi:type="dcterms:W3CDTF">2019-10-17T12:30:07Z</dcterms:modified>
</cp:coreProperties>
</file>