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28101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67262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045358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7998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70289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09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84588901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48</TotalTime>
  <Words>38</Words>
  <Application>Microsoft Office PowerPoint</Application>
  <PresentationFormat>Širokoúhlá obrazovka</PresentationFormat>
  <Paragraphs>12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2019-10-17T12:07:04Z</dcterms:modified>
</cp:coreProperties>
</file>