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6"/>
  </p:notesMasterIdLst>
  <p:sldIdLst>
    <p:sldId id="262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458AA7-2119-4070-8FEA-97BD499EF7E4}" v="3" dt="2019-03-06T09:41:33.4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37EF9-7283-4FBF-BF10-5611DC90411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54135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7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59971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2736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548BCF-34C4-4663-9605-A410D3F38BF4}"/>
              </a:ext>
            </a:extLst>
          </p:cNvPr>
          <p:cNvCxnSpPr/>
          <p:nvPr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247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51674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73910FA-D496-4DCE-9C30-A1341CD64BD0}"/>
              </a:ext>
            </a:extLst>
          </p:cNvPr>
          <p:cNvSpPr txBox="1"/>
          <p:nvPr/>
        </p:nvSpPr>
        <p:spPr>
          <a:xfrm>
            <a:off x="7799717" y="3732362"/>
            <a:ext cx="36863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endParaRPr lang="cs-CZ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965BD8-0588-4CCE-A15B-AABD1066E4FE}"/>
              </a:ext>
            </a:extLst>
          </p:cNvPr>
          <p:cNvSpPr txBox="1"/>
          <p:nvPr/>
        </p:nvSpPr>
        <p:spPr>
          <a:xfrm>
            <a:off x="8030240" y="4809580"/>
            <a:ext cx="322530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or: John Doe</a:t>
            </a:r>
            <a:endParaRPr lang="en-GB" sz="1400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8013507-A08C-415D-B1F4-8A622EA8831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340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Thank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kind</a:t>
            </a:r>
            <a:r>
              <a:rPr lang="cs-CZ" dirty="0" smtClean="0"/>
              <a:t> </a:t>
            </a:r>
            <a:r>
              <a:rPr lang="cs-CZ" dirty="0" err="1" smtClean="0"/>
              <a:t>attention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C114DC-F232-42C6-B9F3-5705E6A19F6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649288" y="1946276"/>
            <a:ext cx="10883900" cy="2185777"/>
          </a:xfrm>
        </p:spPr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250" y="4968305"/>
            <a:ext cx="5083202" cy="1129733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497557" y="4383530"/>
            <a:ext cx="9186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 </a:t>
            </a:r>
            <a:r>
              <a:rPr lang="cs-CZ" sz="1600" i="1" dirty="0"/>
              <a:t>Support </a:t>
            </a:r>
            <a:r>
              <a:rPr lang="cs-CZ" sz="1600" i="1" dirty="0" err="1" smtClean="0"/>
              <a:t>of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the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Operational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Programme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Research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and </a:t>
            </a:r>
            <a:r>
              <a:rPr lang="cs-CZ" sz="1600" i="1" dirty="0" err="1" smtClean="0"/>
              <a:t>Education</a:t>
            </a:r>
            <a:r>
              <a:rPr lang="cs-CZ" sz="1600" i="1" dirty="0" smtClean="0"/>
              <a:t> – </a:t>
            </a:r>
            <a:r>
              <a:rPr lang="cs-CZ" sz="1600" i="1" dirty="0" err="1" smtClean="0"/>
              <a:t>European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Regional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Fund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project</a:t>
            </a:r>
            <a:r>
              <a:rPr lang="cs-CZ" sz="1600" i="1" dirty="0" smtClean="0"/>
              <a:t> no. CZ.02.1.01/0.0/0.0/16_019/0000754.</a:t>
            </a:r>
            <a:endParaRPr lang="cs-CZ" sz="1600" i="1" dirty="0"/>
          </a:p>
        </p:txBody>
      </p:sp>
    </p:spTree>
    <p:extLst>
      <p:ext uri="{BB962C8B-B14F-4D97-AF65-F5344CB8AC3E}">
        <p14:creationId xmlns:p14="http://schemas.microsoft.com/office/powerpoint/2010/main" val="884405487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884DB034-EDC5-4943-8A10-DAF3DC79122E}" vid="{ECE1ABC6-527F-4BF6-BBA4-B961C2D167CC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50</TotalTime>
  <Words>39</Words>
  <Application>Microsoft Office PowerPoint</Application>
  <PresentationFormat>Širokoúhlá obrazovka</PresentationFormat>
  <Paragraphs>14</Paragraphs>
  <Slides>3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3</vt:i4>
      </vt:variant>
    </vt:vector>
  </HeadingPairs>
  <TitlesOfParts>
    <vt:vector size="7" baseType="lpstr">
      <vt:lpstr>Arial</vt:lpstr>
      <vt:lpstr>Calibri</vt:lpstr>
      <vt:lpstr>Theme1</vt:lpstr>
      <vt:lpstr>Custom Design</vt:lpstr>
      <vt:lpstr>Prezentace aplikace PowerPoint</vt:lpstr>
      <vt:lpstr>Prezentace aplikace PowerPoint</vt:lpstr>
      <vt:lpstr>Thank you for your kind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Mgr. Andrea Nogová</cp:lastModifiedBy>
  <cp:revision>7</cp:revision>
  <dcterms:created xsi:type="dcterms:W3CDTF">2019-03-06T08:57:12Z</dcterms:created>
  <dcterms:modified xsi:type="dcterms:W3CDTF">2019-10-17T12:07:17Z</dcterms:modified>
</cp:coreProperties>
</file>