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6"/>
  </p:notesMasterIdLst>
  <p:sldIdLst>
    <p:sldId id="262" r:id="rId3"/>
    <p:sldId id="265" r:id="rId4"/>
    <p:sldId id="26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32FAD"/>
    <a:srgbClr val="054C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F835A6-2C7C-4947-837D-9E020BC5BEB7}" v="4" dt="2019-03-06T09:44:36.1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22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12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Zoran Kerkez" userId="3122e16f0a65f034" providerId="LiveId" clId="{7B80FD87-94CC-4578-99AF-B6623FAE6197}"/>
    <pc:docChg chg="custSel modSld">
      <pc:chgData name="Zoran Kerkez" userId="3122e16f0a65f034" providerId="LiveId" clId="{7B80FD87-94CC-4578-99AF-B6623FAE6197}" dt="2019-03-06T09:44:45.771" v="10" actId="167"/>
      <pc:docMkLst>
        <pc:docMk/>
      </pc:docMkLst>
      <pc:sldChg chg="addSp delSp modSp">
        <pc:chgData name="Zoran Kerkez" userId="3122e16f0a65f034" providerId="LiveId" clId="{7B80FD87-94CC-4578-99AF-B6623FAE6197}" dt="2019-03-06T09:44:24.404" v="7" actId="167"/>
        <pc:sldMkLst>
          <pc:docMk/>
          <pc:sldMk cId="2284776970" sldId="257"/>
        </pc:sldMkLst>
        <pc:picChg chg="del">
          <ac:chgData name="Zoran Kerkez" userId="3122e16f0a65f034" providerId="LiveId" clId="{7B80FD87-94CC-4578-99AF-B6623FAE6197}" dt="2019-03-06T09:44:04.720" v="3" actId="478"/>
          <ac:picMkLst>
            <pc:docMk/>
            <pc:sldMk cId="2284776970" sldId="257"/>
            <ac:picMk id="11" creationId="{DC4E5D92-8237-4F1E-8B4D-7809268BFFF9}"/>
          </ac:picMkLst>
        </pc:picChg>
        <pc:picChg chg="add del mod">
          <ac:chgData name="Zoran Kerkez" userId="3122e16f0a65f034" providerId="LiveId" clId="{7B80FD87-94CC-4578-99AF-B6623FAE6197}" dt="2019-03-06T09:44:14.901" v="5" actId="478"/>
          <ac:picMkLst>
            <pc:docMk/>
            <pc:sldMk cId="2284776970" sldId="257"/>
            <ac:picMk id="13" creationId="{B762FB3D-AEDC-4A3C-91AA-89F2F65F290B}"/>
          </ac:picMkLst>
        </pc:picChg>
        <pc:picChg chg="add mod ord">
          <ac:chgData name="Zoran Kerkez" userId="3122e16f0a65f034" providerId="LiveId" clId="{7B80FD87-94CC-4578-99AF-B6623FAE6197}" dt="2019-03-06T09:44:24.404" v="7" actId="167"/>
          <ac:picMkLst>
            <pc:docMk/>
            <pc:sldMk cId="2284776970" sldId="257"/>
            <ac:picMk id="15" creationId="{0374AF8D-6075-4E6E-9686-0DD80E145CA9}"/>
          </ac:picMkLst>
        </pc:picChg>
      </pc:sldChg>
      <pc:sldChg chg="addSp delSp modSp">
        <pc:chgData name="Zoran Kerkez" userId="3122e16f0a65f034" providerId="LiveId" clId="{7B80FD87-94CC-4578-99AF-B6623FAE6197}" dt="2019-03-06T09:44:45.771" v="10" actId="167"/>
        <pc:sldMkLst>
          <pc:docMk/>
          <pc:sldMk cId="3756611304" sldId="258"/>
        </pc:sldMkLst>
        <pc:picChg chg="del">
          <ac:chgData name="Zoran Kerkez" userId="3122e16f0a65f034" providerId="LiveId" clId="{7B80FD87-94CC-4578-99AF-B6623FAE6197}" dt="2019-03-06T09:44:27.967" v="8" actId="478"/>
          <ac:picMkLst>
            <pc:docMk/>
            <pc:sldMk cId="3756611304" sldId="258"/>
            <ac:picMk id="7" creationId="{26C3EF11-9300-429F-BE9D-A787A1FC7FDF}"/>
          </ac:picMkLst>
        </pc:picChg>
        <pc:picChg chg="add mod ord">
          <ac:chgData name="Zoran Kerkez" userId="3122e16f0a65f034" providerId="LiveId" clId="{7B80FD87-94CC-4578-99AF-B6623FAE6197}" dt="2019-03-06T09:44:45.771" v="10" actId="167"/>
          <ac:picMkLst>
            <pc:docMk/>
            <pc:sldMk cId="3756611304" sldId="258"/>
            <ac:picMk id="11" creationId="{EDC0074C-30EA-4434-981D-D6CBE62A92A2}"/>
          </ac:picMkLst>
        </pc:picChg>
      </pc:sldChg>
      <pc:sldChg chg="addSp delSp modSp">
        <pc:chgData name="Zoran Kerkez" userId="3122e16f0a65f034" providerId="LiveId" clId="{7B80FD87-94CC-4578-99AF-B6623FAE6197}" dt="2019-03-06T09:44:01.325" v="2" actId="167"/>
        <pc:sldMkLst>
          <pc:docMk/>
          <pc:sldMk cId="3152794784" sldId="262"/>
        </pc:sldMkLst>
        <pc:picChg chg="del">
          <ac:chgData name="Zoran Kerkez" userId="3122e16f0a65f034" providerId="LiveId" clId="{7B80FD87-94CC-4578-99AF-B6623FAE6197}" dt="2019-03-06T09:43:52.521" v="0" actId="478"/>
          <ac:picMkLst>
            <pc:docMk/>
            <pc:sldMk cId="3152794784" sldId="262"/>
            <ac:picMk id="9" creationId="{B55D1470-EA4B-4EFC-BD59-5A8B6E491E04}"/>
          </ac:picMkLst>
        </pc:picChg>
        <pc:picChg chg="add mod ord">
          <ac:chgData name="Zoran Kerkez" userId="3122e16f0a65f034" providerId="LiveId" clId="{7B80FD87-94CC-4578-99AF-B6623FAE6197}" dt="2019-03-06T09:44:01.325" v="2" actId="167"/>
          <ac:picMkLst>
            <pc:docMk/>
            <pc:sldMk cId="3152794784" sldId="262"/>
            <ac:picMk id="11" creationId="{19F4BF60-45CC-4098-AB5A-C9DA1B3A847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1D9763-BFB7-4991-905D-3238AD5D09D9}" type="datetimeFigureOut">
              <a:rPr lang="en-GB" smtClean="0"/>
              <a:t>17/10/2019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37EF9-7283-4FBF-BF10-5611DC9041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48685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17"/>
          <p:cNvSpPr>
            <a:spLocks noGrp="1"/>
          </p:cNvSpPr>
          <p:nvPr>
            <p:ph type="title" hasCustomPrompt="1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/>
            </a:lvl1pPr>
          </a:lstStyle>
          <a:p>
            <a:r>
              <a:rPr lang="en-US" dirty="0" smtClean="0"/>
              <a:t>Nadpis</a:t>
            </a:r>
            <a:endParaRPr lang="en-GB" dirty="0"/>
          </a:p>
        </p:txBody>
      </p:sp>
      <p:sp>
        <p:nvSpPr>
          <p:cNvPr id="7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649288" y="1946275"/>
            <a:ext cx="10883900" cy="3960813"/>
          </a:xfrm>
          <a:prstGeom prst="rect">
            <a:avLst/>
          </a:prstGeom>
        </p:spPr>
        <p:txBody>
          <a:bodyPr/>
          <a:lstStyle>
            <a:lvl2pPr>
              <a:defRPr sz="15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4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3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2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13830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5993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E548BCF-34C4-4663-9605-A410D3F38BF4}"/>
              </a:ext>
            </a:extLst>
          </p:cNvPr>
          <p:cNvCxnSpPr/>
          <p:nvPr userDrawn="1"/>
        </p:nvCxnSpPr>
        <p:spPr>
          <a:xfrm>
            <a:off x="580127" y="6142008"/>
            <a:ext cx="11031747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Placeholder 17"/>
          <p:cNvSpPr>
            <a:spLocks noGrp="1"/>
          </p:cNvSpPr>
          <p:nvPr>
            <p:ph type="title"/>
          </p:nvPr>
        </p:nvSpPr>
        <p:spPr>
          <a:xfrm>
            <a:off x="648730" y="1408670"/>
            <a:ext cx="10884242" cy="32362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4"/>
          </p:nvPr>
        </p:nvSpPr>
        <p:spPr>
          <a:xfrm>
            <a:off x="8789772" y="62097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50C114DC-F232-42C6-B9F3-5705E6A19F6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801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7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18456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73910FA-D496-4DCE-9C30-A1341CD64BD0}"/>
              </a:ext>
            </a:extLst>
          </p:cNvPr>
          <p:cNvSpPr txBox="1"/>
          <p:nvPr/>
        </p:nvSpPr>
        <p:spPr>
          <a:xfrm>
            <a:off x="7799717" y="3732362"/>
            <a:ext cx="368635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cs-CZ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cs-CZ" sz="32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title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C965BD8-0588-4CCE-A15B-AABD1066E4FE}"/>
              </a:ext>
            </a:extLst>
          </p:cNvPr>
          <p:cNvSpPr txBox="1"/>
          <p:nvPr/>
        </p:nvSpPr>
        <p:spPr>
          <a:xfrm>
            <a:off x="8030240" y="4809580"/>
            <a:ext cx="322530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</a:t>
            </a:r>
            <a:r>
              <a:rPr lang="cs-CZ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US" sz="1400" dirty="0" smtClean="0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or: John Doe</a:t>
            </a:r>
            <a:endParaRPr lang="en-GB" sz="1400" dirty="0">
              <a:solidFill>
                <a:schemeClr val="bg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279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961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err="1" smtClean="0"/>
              <a:t>Thank</a:t>
            </a:r>
            <a:r>
              <a:rPr lang="cs-CZ" dirty="0" smtClean="0"/>
              <a:t> </a:t>
            </a:r>
            <a:r>
              <a:rPr lang="cs-CZ" dirty="0" err="1" smtClean="0"/>
              <a:t>you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your</a:t>
            </a:r>
            <a:r>
              <a:rPr lang="cs-CZ" dirty="0" smtClean="0"/>
              <a:t> </a:t>
            </a:r>
            <a:r>
              <a:rPr lang="cs-CZ" dirty="0" err="1" smtClean="0"/>
              <a:t>kind</a:t>
            </a:r>
            <a:r>
              <a:rPr lang="cs-CZ" dirty="0" smtClean="0"/>
              <a:t> </a:t>
            </a:r>
            <a:r>
              <a:rPr lang="cs-CZ" dirty="0" err="1" smtClean="0"/>
              <a:t>attention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C114DC-F232-42C6-B9F3-5705E6A19F62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quarter" idx="10"/>
          </p:nvPr>
        </p:nvSpPr>
        <p:spPr>
          <a:xfrm>
            <a:off x="649288" y="1946276"/>
            <a:ext cx="10883900" cy="2185777"/>
          </a:xfrm>
        </p:spPr>
        <p:txBody>
          <a:bodyPr/>
          <a:lstStyle/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250" y="4968305"/>
            <a:ext cx="5083202" cy="1129733"/>
          </a:xfrm>
          <a:prstGeom prst="rect">
            <a:avLst/>
          </a:prstGeom>
        </p:spPr>
      </p:pic>
      <p:sp>
        <p:nvSpPr>
          <p:cNvPr id="6" name="TextovéPole 5"/>
          <p:cNvSpPr txBox="1"/>
          <p:nvPr/>
        </p:nvSpPr>
        <p:spPr>
          <a:xfrm>
            <a:off x="1497557" y="4383530"/>
            <a:ext cx="9186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200" dirty="0" smtClean="0"/>
              <a:t> </a:t>
            </a:r>
            <a:r>
              <a:rPr lang="cs-CZ" sz="1600" i="1" dirty="0"/>
              <a:t>Support </a:t>
            </a:r>
            <a:r>
              <a:rPr lang="cs-CZ" sz="1600" i="1" dirty="0" err="1" smtClean="0"/>
              <a:t>of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the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Operational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Programme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Research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and </a:t>
            </a:r>
            <a:r>
              <a:rPr lang="cs-CZ" sz="1600" i="1" dirty="0" err="1" smtClean="0"/>
              <a:t>Education</a:t>
            </a:r>
            <a:r>
              <a:rPr lang="cs-CZ" sz="1600" i="1" dirty="0" smtClean="0"/>
              <a:t> </a:t>
            </a:r>
            <a:r>
              <a:rPr lang="cs-CZ" sz="1600" i="1" dirty="0" smtClean="0"/>
              <a:t>– </a:t>
            </a:r>
            <a:r>
              <a:rPr lang="cs-CZ" sz="1600" i="1" dirty="0" err="1" smtClean="0"/>
              <a:t>European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Regional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Development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Fund</a:t>
            </a:r>
            <a:r>
              <a:rPr lang="cs-CZ" sz="1600" i="1" dirty="0"/>
              <a:t>, </a:t>
            </a:r>
            <a:r>
              <a:rPr lang="cs-CZ" sz="1600" i="1" dirty="0" smtClean="0"/>
              <a:t> </a:t>
            </a:r>
            <a:r>
              <a:rPr lang="cs-CZ" sz="1600" i="1" dirty="0" err="1" smtClean="0"/>
              <a:t>project</a:t>
            </a:r>
            <a:r>
              <a:rPr lang="cs-CZ" sz="1600" i="1" dirty="0" smtClean="0"/>
              <a:t> no. CZ.02.1.01/0.0/0.0/16_019/0000754.</a:t>
            </a:r>
            <a:endParaRPr lang="cs-CZ" sz="1600" i="1" dirty="0"/>
          </a:p>
        </p:txBody>
      </p:sp>
    </p:spTree>
    <p:extLst>
      <p:ext uri="{BB962C8B-B14F-4D97-AF65-F5344CB8AC3E}">
        <p14:creationId xmlns:p14="http://schemas.microsoft.com/office/powerpoint/2010/main" val="12152895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</TotalTime>
  <Words>38</Words>
  <Application>Microsoft Office PowerPoint</Application>
  <PresentationFormat>Širokoúhlá obrazovka</PresentationFormat>
  <Paragraphs>13</Paragraphs>
  <Slides>3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</vt:i4>
      </vt:variant>
    </vt:vector>
  </HeadingPairs>
  <TitlesOfParts>
    <vt:vector size="7" baseType="lpstr">
      <vt:lpstr>Arial</vt:lpstr>
      <vt:lpstr>Calibri</vt:lpstr>
      <vt:lpstr>Office Theme</vt:lpstr>
      <vt:lpstr>Custom Design</vt:lpstr>
      <vt:lpstr>Prezentace aplikace PowerPoint</vt:lpstr>
      <vt:lpstr>Prezentace aplikace PowerPoint</vt:lpstr>
      <vt:lpstr>Thank you for your kind attention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Zoran Kerkez</dc:creator>
  <cp:lastModifiedBy>Mgr. Andrea Nogová</cp:lastModifiedBy>
  <cp:revision>13</cp:revision>
  <dcterms:created xsi:type="dcterms:W3CDTF">2019-03-06T08:57:12Z</dcterms:created>
  <dcterms:modified xsi:type="dcterms:W3CDTF">2019-10-17T12:06:01Z</dcterms:modified>
</cp:coreProperties>
</file>