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6"/>
  </p:notesMasterIdLst>
  <p:sldIdLst>
    <p:sldId id="262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E458AA7-2119-4070-8FEA-97BD499EF7E4}" v="3" dt="2019-03-06T09:41:33.4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37EF9-7283-4FBF-BF10-5611DC9041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34796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281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64615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4897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5900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820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7799717" y="3732362"/>
            <a:ext cx="36863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endParaRPr lang="cs-CZ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32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8030240" y="4809580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or: John Doe</a:t>
            </a:r>
            <a:endParaRPr lang="en-GB" sz="1400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463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Thank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kind</a:t>
            </a:r>
            <a:r>
              <a:rPr lang="cs-CZ" dirty="0" smtClean="0"/>
              <a:t> </a:t>
            </a:r>
            <a:r>
              <a:rPr lang="cs-CZ" dirty="0" err="1" smtClean="0"/>
              <a:t>attention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649288" y="1946276"/>
            <a:ext cx="10883900" cy="2185777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250" y="4968305"/>
            <a:ext cx="5083202" cy="1129733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497557" y="4383530"/>
            <a:ext cx="9186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 </a:t>
            </a:r>
            <a:r>
              <a:rPr lang="cs-CZ" sz="1600" i="1" dirty="0"/>
              <a:t>Support </a:t>
            </a:r>
            <a:r>
              <a:rPr lang="cs-CZ" sz="1600" i="1" dirty="0" err="1" smtClean="0"/>
              <a:t>of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the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Operational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Programme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Research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and </a:t>
            </a:r>
            <a:r>
              <a:rPr lang="cs-CZ" sz="1600" i="1" dirty="0" err="1" smtClean="0"/>
              <a:t>Education</a:t>
            </a:r>
            <a:r>
              <a:rPr lang="cs-CZ" sz="1600" i="1" dirty="0" smtClean="0"/>
              <a:t> – </a:t>
            </a:r>
            <a:r>
              <a:rPr lang="cs-CZ" sz="1600" i="1" dirty="0" err="1" smtClean="0"/>
              <a:t>European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Regional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Fund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project</a:t>
            </a:r>
            <a:r>
              <a:rPr lang="cs-CZ" sz="1600" i="1" dirty="0" smtClean="0"/>
              <a:t> no. CZ.02.1.01/0.0/0.0/16_019/0000754.</a:t>
            </a:r>
            <a:endParaRPr lang="cs-CZ" sz="1600" i="1" dirty="0"/>
          </a:p>
        </p:txBody>
      </p:sp>
    </p:spTree>
    <p:extLst>
      <p:ext uri="{BB962C8B-B14F-4D97-AF65-F5344CB8AC3E}">
        <p14:creationId xmlns:p14="http://schemas.microsoft.com/office/powerpoint/2010/main" val="879614192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54FC4C04-DB91-42F3-943E-06A91E4BB967}" vid="{D2863094-8B86-4A69-AEBD-3673E58D21E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47</TotalTime>
  <Words>39</Words>
  <Application>Microsoft Office PowerPoint</Application>
  <PresentationFormat>Širokoúhlá obrazovka</PresentationFormat>
  <Paragraphs>14</Paragraphs>
  <Slides>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Theme1</vt:lpstr>
      <vt:lpstr>Custom Design</vt:lpstr>
      <vt:lpstr>Prezentace aplikace PowerPoint</vt:lpstr>
      <vt:lpstr>Prezentace aplikace PowerPoint</vt:lpstr>
      <vt:lpstr>Thank you for your kind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6</cp:revision>
  <dcterms:created xsi:type="dcterms:W3CDTF">2019-03-06T08:57:12Z</dcterms:created>
  <dcterms:modified xsi:type="dcterms:W3CDTF">2019-10-17T12:06:49Z</dcterms:modified>
</cp:coreProperties>
</file>