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5"/>
  </p:notesMasterIdLst>
  <p:sldIdLst>
    <p:sldId id="262" r:id="rId3"/>
    <p:sldId id="265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F835A6-2C7C-4947-837D-9E020BC5BEB7}" v="4" dt="2019-03-06T09:44:36.1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ran Kerkez" userId="3122e16f0a65f034" providerId="LiveId" clId="{7B80FD87-94CC-4578-99AF-B6623FAE6197}"/>
    <pc:docChg chg="custSel modSld">
      <pc:chgData name="Zoran Kerkez" userId="3122e16f0a65f034" providerId="LiveId" clId="{7B80FD87-94CC-4578-99AF-B6623FAE6197}" dt="2019-03-06T09:44:45.771" v="10" actId="167"/>
      <pc:docMkLst>
        <pc:docMk/>
      </pc:docMkLst>
      <pc:sldChg chg="addSp delSp modSp">
        <pc:chgData name="Zoran Kerkez" userId="3122e16f0a65f034" providerId="LiveId" clId="{7B80FD87-94CC-4578-99AF-B6623FAE6197}" dt="2019-03-06T09:44:24.404" v="7" actId="167"/>
        <pc:sldMkLst>
          <pc:docMk/>
          <pc:sldMk cId="2284776970" sldId="257"/>
        </pc:sldMkLst>
        <pc:picChg chg="del">
          <ac:chgData name="Zoran Kerkez" userId="3122e16f0a65f034" providerId="LiveId" clId="{7B80FD87-94CC-4578-99AF-B6623FAE6197}" dt="2019-03-06T09:44:04.720" v="3" actId="478"/>
          <ac:picMkLst>
            <pc:docMk/>
            <pc:sldMk cId="2284776970" sldId="257"/>
            <ac:picMk id="11" creationId="{DC4E5D92-8237-4F1E-8B4D-7809268BFFF9}"/>
          </ac:picMkLst>
        </pc:picChg>
        <pc:picChg chg="add del mod">
          <ac:chgData name="Zoran Kerkez" userId="3122e16f0a65f034" providerId="LiveId" clId="{7B80FD87-94CC-4578-99AF-B6623FAE6197}" dt="2019-03-06T09:44:14.901" v="5" actId="478"/>
          <ac:picMkLst>
            <pc:docMk/>
            <pc:sldMk cId="2284776970" sldId="257"/>
            <ac:picMk id="13" creationId="{B762FB3D-AEDC-4A3C-91AA-89F2F65F290B}"/>
          </ac:picMkLst>
        </pc:picChg>
        <pc:picChg chg="add mod ord">
          <ac:chgData name="Zoran Kerkez" userId="3122e16f0a65f034" providerId="LiveId" clId="{7B80FD87-94CC-4578-99AF-B6623FAE6197}" dt="2019-03-06T09:44:24.404" v="7" actId="167"/>
          <ac:picMkLst>
            <pc:docMk/>
            <pc:sldMk cId="2284776970" sldId="257"/>
            <ac:picMk id="15" creationId="{0374AF8D-6075-4E6E-9686-0DD80E145CA9}"/>
          </ac:picMkLst>
        </pc:picChg>
      </pc:sldChg>
      <pc:sldChg chg="addSp delSp modSp">
        <pc:chgData name="Zoran Kerkez" userId="3122e16f0a65f034" providerId="LiveId" clId="{7B80FD87-94CC-4578-99AF-B6623FAE6197}" dt="2019-03-06T09:44:45.771" v="10" actId="167"/>
        <pc:sldMkLst>
          <pc:docMk/>
          <pc:sldMk cId="3756611304" sldId="258"/>
        </pc:sldMkLst>
        <pc:picChg chg="del">
          <ac:chgData name="Zoran Kerkez" userId="3122e16f0a65f034" providerId="LiveId" clId="{7B80FD87-94CC-4578-99AF-B6623FAE6197}" dt="2019-03-06T09:44:27.967" v="8" actId="478"/>
          <ac:picMkLst>
            <pc:docMk/>
            <pc:sldMk cId="3756611304" sldId="258"/>
            <ac:picMk id="7" creationId="{26C3EF11-9300-429F-BE9D-A787A1FC7FDF}"/>
          </ac:picMkLst>
        </pc:picChg>
        <pc:picChg chg="add mod ord">
          <ac:chgData name="Zoran Kerkez" userId="3122e16f0a65f034" providerId="LiveId" clId="{7B80FD87-94CC-4578-99AF-B6623FAE6197}" dt="2019-03-06T09:44:45.771" v="10" actId="167"/>
          <ac:picMkLst>
            <pc:docMk/>
            <pc:sldMk cId="3756611304" sldId="258"/>
            <ac:picMk id="11" creationId="{EDC0074C-30EA-4434-981D-D6CBE62A92A2}"/>
          </ac:picMkLst>
        </pc:picChg>
      </pc:sldChg>
      <pc:sldChg chg="addSp delSp modSp">
        <pc:chgData name="Zoran Kerkez" userId="3122e16f0a65f034" providerId="LiveId" clId="{7B80FD87-94CC-4578-99AF-B6623FAE6197}" dt="2019-03-06T09:44:01.325" v="2" actId="167"/>
        <pc:sldMkLst>
          <pc:docMk/>
          <pc:sldMk cId="3152794784" sldId="262"/>
        </pc:sldMkLst>
        <pc:picChg chg="del">
          <ac:chgData name="Zoran Kerkez" userId="3122e16f0a65f034" providerId="LiveId" clId="{7B80FD87-94CC-4578-99AF-B6623FAE6197}" dt="2019-03-06T09:43:52.521" v="0" actId="478"/>
          <ac:picMkLst>
            <pc:docMk/>
            <pc:sldMk cId="3152794784" sldId="262"/>
            <ac:picMk id="9" creationId="{B55D1470-EA4B-4EFC-BD59-5A8B6E491E04}"/>
          </ac:picMkLst>
        </pc:picChg>
        <pc:picChg chg="add mod ord">
          <ac:chgData name="Zoran Kerkez" userId="3122e16f0a65f034" providerId="LiveId" clId="{7B80FD87-94CC-4578-99AF-B6623FAE6197}" dt="2019-03-06T09:44:01.325" v="2" actId="167"/>
          <ac:picMkLst>
            <pc:docMk/>
            <pc:sldMk cId="3152794784" sldId="262"/>
            <ac:picMk id="11" creationId="{19F4BF60-45CC-4098-AB5A-C9DA1B3A847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383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5993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 userDrawn="1"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01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845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7799717" y="3732362"/>
            <a:ext cx="36863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endParaRPr lang="cs-CZ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8030240" y="4809580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</a:t>
            </a:r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John Doe</a:t>
            </a:r>
            <a:endParaRPr lang="en-GB" sz="140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96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9</Words>
  <Application>Microsoft Office PowerPoint</Application>
  <PresentationFormat>Širokoúhlá obrazovka</PresentationFormat>
  <Paragraphs>4</Paragraphs>
  <Slides>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2</vt:i4>
      </vt:variant>
    </vt:vector>
  </HeadingPairs>
  <TitlesOfParts>
    <vt:vector size="6" baseType="lpstr">
      <vt:lpstr>Arial</vt:lpstr>
      <vt:lpstr>Calibri</vt:lpstr>
      <vt:lpstr>Office Theme</vt:lpstr>
      <vt:lpstr>Custom Design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12</cp:revision>
  <dcterms:created xsi:type="dcterms:W3CDTF">2019-03-06T08:57:12Z</dcterms:created>
  <dcterms:modified xsi:type="dcterms:W3CDTF">2019-10-17T11:16:55Z</dcterms:modified>
</cp:coreProperties>
</file>