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  <p:sldMasterId id="2147483656" r:id="rId2"/>
  </p:sldMasterIdLst>
  <p:notesMasterIdLst>
    <p:notesMasterId r:id="rId5"/>
  </p:notesMasterIdLst>
  <p:sldIdLst>
    <p:sldId id="262" r:id="rId3"/>
    <p:sldId id="26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FAD"/>
    <a:srgbClr val="054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458AA7-2119-4070-8FEA-97BD499EF7E4}" v="3" dt="2019-03-06T09:41:33.4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D9763-BFB7-4991-905D-3238AD5D09D9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7EF9-7283-4FBF-BF10-5611DC904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6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7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C114DC-F232-42C6-B9F3-5705E6A19F6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0299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Nadpis</a:t>
            </a:r>
            <a:endParaRPr lang="en-GB" dirty="0"/>
          </a:p>
        </p:txBody>
      </p:sp>
      <p:sp>
        <p:nvSpPr>
          <p:cNvPr id="14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C114DC-F232-42C6-B9F3-5705E6A19F6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5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0769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8575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548BCF-34C4-4663-9605-A410D3F38BF4}"/>
              </a:ext>
            </a:extLst>
          </p:cNvPr>
          <p:cNvCxnSpPr/>
          <p:nvPr/>
        </p:nvCxnSpPr>
        <p:spPr>
          <a:xfrm>
            <a:off x="580127" y="6142008"/>
            <a:ext cx="1103174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Placeholder 17"/>
          <p:cNvSpPr>
            <a:spLocks noGrp="1"/>
          </p:cNvSpPr>
          <p:nvPr>
            <p:ph type="title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C114DC-F232-42C6-B9F3-5705E6A19F6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2531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8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293339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73910FA-D496-4DCE-9C30-A1341CD64BD0}"/>
              </a:ext>
            </a:extLst>
          </p:cNvPr>
          <p:cNvSpPr txBox="1"/>
          <p:nvPr/>
        </p:nvSpPr>
        <p:spPr>
          <a:xfrm>
            <a:off x="2309956" y="5117357"/>
            <a:ext cx="757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 err="1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lang="cs-CZ" sz="3200" dirty="0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GB" sz="3200" dirty="0">
              <a:solidFill>
                <a:schemeClr val="bg1"/>
              </a:solidFill>
              <a:effectLst>
                <a:outerShdw dist="25400" dir="5400000" algn="t" rotWithShape="0">
                  <a:prstClr val="black">
                    <a:alpha val="45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965BD8-0588-4CCE-A15B-AABD1066E4FE}"/>
              </a:ext>
            </a:extLst>
          </p:cNvPr>
          <p:cNvSpPr txBox="1"/>
          <p:nvPr/>
        </p:nvSpPr>
        <p:spPr>
          <a:xfrm>
            <a:off x="4483346" y="5702132"/>
            <a:ext cx="322530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cs-CZ" sz="1400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00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US" sz="1400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John Doe</a:t>
            </a:r>
            <a:endParaRPr lang="en-GB" sz="1400" dirty="0">
              <a:solidFill>
                <a:schemeClr val="bg2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794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C114DC-F232-42C6-B9F3-5705E6A19F62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0661969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884DB034-EDC5-4943-8A10-DAF3DC79122E}" vid="{ECE1ABC6-527F-4BF6-BBA4-B961C2D167CC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9</Words>
  <Application>Microsoft Office PowerPoint</Application>
  <PresentationFormat>Širokoúhlá obrazovka</PresentationFormat>
  <Paragraphs>3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Arial</vt:lpstr>
      <vt:lpstr>Calibri</vt:lpstr>
      <vt:lpstr>Theme1</vt:lpstr>
      <vt:lpstr>1_Custom Design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Mgr. Andrea Nogová</cp:lastModifiedBy>
  <cp:revision>9</cp:revision>
  <dcterms:created xsi:type="dcterms:W3CDTF">2019-03-06T08:57:12Z</dcterms:created>
  <dcterms:modified xsi:type="dcterms:W3CDTF">2019-10-17T11:16:24Z</dcterms:modified>
</cp:coreProperties>
</file>