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</p:sldMasterIdLst>
  <p:notesMasterIdLst>
    <p:notesMasterId r:id="rId5"/>
  </p:notesMasterIdLst>
  <p:sldIdLst>
    <p:sldId id="262" r:id="rId3"/>
    <p:sldId id="263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2FAD"/>
    <a:srgbClr val="054C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E458AA7-2119-4070-8FEA-97BD499EF7E4}" v="3" dt="2019-03-06T09:41:33.4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22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1D9763-BFB7-4991-905D-3238AD5D09D9}" type="datetimeFigureOut">
              <a:rPr lang="en-GB" smtClean="0"/>
              <a:t>17/10/2019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F37EF9-7283-4FBF-BF10-5611DC9041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868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F37EF9-7283-4FBF-BF10-5611DC90411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3479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7"/>
          <p:cNvSpPr>
            <a:spLocks noGrp="1"/>
          </p:cNvSpPr>
          <p:nvPr>
            <p:ph type="title" hasCustomPrompt="1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Nadpis</a:t>
            </a:r>
            <a:endParaRPr lang="en-GB" dirty="0"/>
          </a:p>
        </p:txBody>
      </p:sp>
      <p:sp>
        <p:nvSpPr>
          <p:cNvPr id="8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8013507-A08C-415D-B1F4-8A622EA8831E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49288" y="1946275"/>
            <a:ext cx="10883900" cy="3960813"/>
          </a:xfrm>
          <a:prstGeom prst="rect">
            <a:avLst/>
          </a:prstGeom>
        </p:spPr>
        <p:txBody>
          <a:bodyPr/>
          <a:lstStyle>
            <a:lvl2pPr>
              <a:defRPr sz="15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281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4897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E548BCF-34C4-4663-9605-A410D3F38BF4}"/>
              </a:ext>
            </a:extLst>
          </p:cNvPr>
          <p:cNvCxnSpPr/>
          <p:nvPr/>
        </p:nvCxnSpPr>
        <p:spPr>
          <a:xfrm>
            <a:off x="580127" y="6142008"/>
            <a:ext cx="11031747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Placeholder 17"/>
          <p:cNvSpPr>
            <a:spLocks noGrp="1"/>
          </p:cNvSpPr>
          <p:nvPr>
            <p:ph type="title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8013507-A08C-415D-B1F4-8A622EA88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5900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7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204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73910FA-D496-4DCE-9C30-A1341CD64BD0}"/>
              </a:ext>
            </a:extLst>
          </p:cNvPr>
          <p:cNvSpPr txBox="1"/>
          <p:nvPr/>
        </p:nvSpPr>
        <p:spPr>
          <a:xfrm>
            <a:off x="7799717" y="3732362"/>
            <a:ext cx="36863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endParaRPr lang="cs-CZ" sz="3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3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endParaRPr lang="en-GB" sz="3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965BD8-0588-4CCE-A15B-AABD1066E4FE}"/>
              </a:ext>
            </a:extLst>
          </p:cNvPr>
          <p:cNvSpPr txBox="1"/>
          <p:nvPr/>
        </p:nvSpPr>
        <p:spPr>
          <a:xfrm>
            <a:off x="8030240" y="4809580"/>
            <a:ext cx="322530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err="1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cs-CZ" sz="1400" dirty="0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400" dirty="0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en-US" sz="1400" dirty="0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John Doe</a:t>
            </a:r>
            <a:endParaRPr lang="en-GB" sz="1400" dirty="0">
              <a:solidFill>
                <a:schemeClr val="bg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794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8013507-A08C-415D-B1F4-8A622EA8831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7463620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54FC4C04-DB91-42F3-943E-06A91E4BB967}" vid="{D2863094-8B86-4A69-AEBD-3673E58D21EE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47</TotalTime>
  <Words>10</Words>
  <Application>Microsoft Office PowerPoint</Application>
  <PresentationFormat>Širokoúhlá obrazovka</PresentationFormat>
  <Paragraphs>5</Paragraphs>
  <Slides>2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2</vt:i4>
      </vt:variant>
    </vt:vector>
  </HeadingPairs>
  <TitlesOfParts>
    <vt:vector size="6" baseType="lpstr">
      <vt:lpstr>Arial</vt:lpstr>
      <vt:lpstr>Calibri</vt:lpstr>
      <vt:lpstr>Theme1</vt:lpstr>
      <vt:lpstr>Custom Design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Zoran Kerkez</dc:creator>
  <cp:lastModifiedBy>Mgr. Andrea Nogová</cp:lastModifiedBy>
  <cp:revision>5</cp:revision>
  <dcterms:created xsi:type="dcterms:W3CDTF">2019-03-06T08:57:12Z</dcterms:created>
  <dcterms:modified xsi:type="dcterms:W3CDTF">2019-10-17T11:13:54Z</dcterms:modified>
</cp:coreProperties>
</file>