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101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26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53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9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28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09984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48</TotalTime>
  <Words>9</Words>
  <Application>Microsoft Office PowerPoint</Application>
  <PresentationFormat>Širokoúhlá obrazovka</PresentationFormat>
  <Paragraphs>3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6</cp:revision>
  <dcterms:created xsi:type="dcterms:W3CDTF">2019-03-06T08:57:12Z</dcterms:created>
  <dcterms:modified xsi:type="dcterms:W3CDTF">2019-10-17T11:15:10Z</dcterms:modified>
</cp:coreProperties>
</file>